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9" r:id="rId9"/>
    <p:sldId id="280" r:id="rId10"/>
    <p:sldId id="263" r:id="rId11"/>
    <p:sldId id="264" r:id="rId12"/>
    <p:sldId id="265" r:id="rId13"/>
    <p:sldId id="266" r:id="rId14"/>
    <p:sldId id="267" r:id="rId15"/>
    <p:sldId id="268" r:id="rId16"/>
    <p:sldId id="275" r:id="rId17"/>
    <p:sldId id="269" r:id="rId18"/>
    <p:sldId id="270" r:id="rId19"/>
    <p:sldId id="276" r:id="rId20"/>
    <p:sldId id="277" r:id="rId21"/>
    <p:sldId id="271" r:id="rId22"/>
    <p:sldId id="272" r:id="rId23"/>
    <p:sldId id="273" r:id="rId24"/>
    <p:sldId id="274" r:id="rId25"/>
    <p:sldId id="278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39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34802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559123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22692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010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403828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48952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4941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0183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2424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51434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64780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5DC1F-AA05-4AEE-8C9A-2B4AF47F9E18}" type="datetimeFigureOut">
              <a:rPr lang="en-US" smtClean="0"/>
              <a:t>7/30/2018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907F76-DB9B-479F-8C71-2E5637F92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75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33400"/>
            <a:ext cx="7772400" cy="2057400"/>
          </a:xfrm>
          <a:solidFill>
            <a:schemeClr val="accent3">
              <a:lumMod val="40000"/>
              <a:lumOff val="60000"/>
            </a:schemeClr>
          </a:solidFill>
        </p:spPr>
        <p:txBody>
          <a:bodyPr/>
          <a:lstStyle/>
          <a:p>
            <a:r>
              <a:rPr lang="en-US" b="1" dirty="0" smtClean="0"/>
              <a:t>Online Car Rental System</a:t>
            </a:r>
            <a:br>
              <a:rPr lang="en-US" b="1" dirty="0" smtClean="0"/>
            </a:br>
            <a:r>
              <a:rPr lang="en-US" sz="2800" dirty="0" smtClean="0"/>
              <a:t>With (</a:t>
            </a:r>
            <a:r>
              <a:rPr lang="en-US" sz="2800" dirty="0" err="1" smtClean="0"/>
              <a:t>JSF,Hibernate,Mysql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810000"/>
            <a:ext cx="6705600" cy="1981200"/>
          </a:xfrm>
        </p:spPr>
        <p:txBody>
          <a:bodyPr>
            <a:normAutofit/>
          </a:bodyPr>
          <a:lstStyle/>
          <a:p>
            <a:pPr algn="l"/>
            <a:r>
              <a:rPr lang="en-US" sz="2400" dirty="0" smtClean="0"/>
              <a:t>Submitted </a:t>
            </a:r>
            <a:r>
              <a:rPr lang="en-US" sz="2400" dirty="0" smtClean="0"/>
              <a:t>b</a:t>
            </a:r>
            <a:r>
              <a:rPr lang="en-US" sz="2400" dirty="0" smtClean="0"/>
              <a:t>y		 : Mohammad Bin Afsar</a:t>
            </a:r>
          </a:p>
          <a:p>
            <a:pPr algn="l"/>
            <a:r>
              <a:rPr lang="en-US" sz="2400" dirty="0" smtClean="0"/>
              <a:t>Trainee ID		 : 1240689</a:t>
            </a:r>
          </a:p>
          <a:p>
            <a:pPr algn="l"/>
            <a:r>
              <a:rPr lang="en-US" sz="2400" dirty="0" smtClean="0"/>
              <a:t>Batch      		 : ESAD-J2EE/NCLC-A/35/01</a:t>
            </a:r>
          </a:p>
          <a:p>
            <a:pPr algn="l"/>
            <a:r>
              <a:rPr lang="en-US" sz="2400" dirty="0" smtClean="0"/>
              <a:t>Monthly exam		 : 7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449044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05809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0"/>
            <a:ext cx="9144000" cy="383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2437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"/>
            <a:ext cx="9144000" cy="6781800"/>
          </a:xfrm>
        </p:spPr>
      </p:pic>
    </p:spTree>
    <p:extLst>
      <p:ext uri="{BB962C8B-B14F-4D97-AF65-F5344CB8AC3E}">
        <p14:creationId xmlns:p14="http://schemas.microsoft.com/office/powerpoint/2010/main" val="12280978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8774516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9" y="0"/>
            <a:ext cx="9116291" cy="6858000"/>
          </a:xfrm>
        </p:spPr>
      </p:pic>
    </p:spTree>
    <p:extLst>
      <p:ext uri="{BB962C8B-B14F-4D97-AF65-F5344CB8AC3E}">
        <p14:creationId xmlns:p14="http://schemas.microsoft.com/office/powerpoint/2010/main" val="396563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8" y="0"/>
            <a:ext cx="9116291" cy="6857999"/>
          </a:xfrm>
        </p:spPr>
      </p:pic>
    </p:spTree>
    <p:extLst>
      <p:ext uri="{BB962C8B-B14F-4D97-AF65-F5344CB8AC3E}">
        <p14:creationId xmlns:p14="http://schemas.microsoft.com/office/powerpoint/2010/main" val="39497767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98"/>
            <a:ext cx="9144000" cy="6826402"/>
          </a:xfrm>
        </p:spPr>
      </p:pic>
    </p:spTree>
    <p:extLst>
      <p:ext uri="{BB962C8B-B14F-4D97-AF65-F5344CB8AC3E}">
        <p14:creationId xmlns:p14="http://schemas.microsoft.com/office/powerpoint/2010/main" val="36081822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" y="0"/>
            <a:ext cx="9109364" cy="6858000"/>
          </a:xfrm>
        </p:spPr>
      </p:pic>
    </p:spTree>
    <p:extLst>
      <p:ext uri="{BB962C8B-B14F-4D97-AF65-F5344CB8AC3E}">
        <p14:creationId xmlns:p14="http://schemas.microsoft.com/office/powerpoint/2010/main" val="27041638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0838082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6277025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30291"/>
          </a:xfrm>
        </p:spPr>
      </p:pic>
    </p:spTree>
    <p:extLst>
      <p:ext uri="{BB962C8B-B14F-4D97-AF65-F5344CB8AC3E}">
        <p14:creationId xmlns:p14="http://schemas.microsoft.com/office/powerpoint/2010/main" val="29570445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3855"/>
            <a:ext cx="8229600" cy="563562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Login</a:t>
            </a:r>
            <a:r>
              <a:rPr lang="en-US" dirty="0" smtClean="0"/>
              <a:t> </a:t>
            </a:r>
            <a:r>
              <a:rPr lang="en-US" b="1" dirty="0" smtClean="0"/>
              <a:t>Form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600"/>
            <a:ext cx="9144000" cy="6248401"/>
          </a:xfrm>
        </p:spPr>
      </p:pic>
    </p:spTree>
    <p:extLst>
      <p:ext uri="{BB962C8B-B14F-4D97-AF65-F5344CB8AC3E}">
        <p14:creationId xmlns:p14="http://schemas.microsoft.com/office/powerpoint/2010/main" val="5202943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42653316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27"/>
            <a:ext cx="9144000" cy="299148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9419"/>
            <a:ext cx="9144000" cy="389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189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8031389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5368088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2499346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057400"/>
            <a:ext cx="8077200" cy="25907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14600"/>
            <a:ext cx="4419600" cy="1676400"/>
          </a:xfrm>
          <a:noFill/>
        </p:spPr>
        <p:txBody>
          <a:bodyPr>
            <a:normAutofit/>
          </a:bodyPr>
          <a:lstStyle/>
          <a:p>
            <a:r>
              <a:rPr lang="en-US" sz="7200" b="1" dirty="0" smtClean="0">
                <a:blipFill>
                  <a:blip r:embed="rId3"/>
                  <a:tile tx="0" ty="0" sx="100000" sy="100000" flip="none" algn="tl"/>
                </a:blip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Thank You</a:t>
            </a:r>
            <a:endParaRPr lang="en-US" sz="7200" b="1" dirty="0">
              <a:blipFill>
                <a:blip r:embed="rId3"/>
                <a:tile tx="0" ty="0" sx="100000" sy="100000" flip="none" algn="tl"/>
              </a:blip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035799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038"/>
            <a:ext cx="8229600" cy="411162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Home Page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" y="533401"/>
            <a:ext cx="9137073" cy="6324600"/>
          </a:xfrm>
        </p:spPr>
      </p:pic>
    </p:spTree>
    <p:extLst>
      <p:ext uri="{BB962C8B-B14F-4D97-AF65-F5344CB8AC3E}">
        <p14:creationId xmlns:p14="http://schemas.microsoft.com/office/powerpoint/2010/main" val="26383688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82562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95400"/>
            <a:ext cx="8153400" cy="4114800"/>
          </a:xfr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24366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636"/>
            <a:ext cx="9144000" cy="31242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5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2800"/>
            <a:ext cx="9144000" cy="35052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178884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28600"/>
            <a:ext cx="4343400" cy="6172200"/>
          </a:xfrm>
          <a:ln w="28575"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28600"/>
            <a:ext cx="4475018" cy="61722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467965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" y="0"/>
            <a:ext cx="9109364" cy="6858000"/>
          </a:xfrm>
        </p:spPr>
      </p:pic>
    </p:spTree>
    <p:extLst>
      <p:ext uri="{BB962C8B-B14F-4D97-AF65-F5344CB8AC3E}">
        <p14:creationId xmlns:p14="http://schemas.microsoft.com/office/powerpoint/2010/main" val="11108855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88100407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" y="0"/>
            <a:ext cx="9109364" cy="6858000"/>
          </a:xfrm>
        </p:spPr>
      </p:pic>
    </p:spTree>
    <p:extLst>
      <p:ext uri="{BB962C8B-B14F-4D97-AF65-F5344CB8AC3E}">
        <p14:creationId xmlns:p14="http://schemas.microsoft.com/office/powerpoint/2010/main" val="12114019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12</Words>
  <Application>Microsoft Office PowerPoint</Application>
  <PresentationFormat>On-screen Show (4:3)</PresentationFormat>
  <Paragraphs>8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Online Car Rental System With (JSF,Hibernate,Mysql)</vt:lpstr>
      <vt:lpstr>Login Form</vt:lpstr>
      <vt:lpstr>Home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SAIFUL</dc:creator>
  <cp:lastModifiedBy>SAIFUL</cp:lastModifiedBy>
  <cp:revision>24</cp:revision>
  <dcterms:created xsi:type="dcterms:W3CDTF">2018-07-30T14:29:31Z</dcterms:created>
  <dcterms:modified xsi:type="dcterms:W3CDTF">2018-07-30T15:53:28Z</dcterms:modified>
</cp:coreProperties>
</file>

<file path=docProps/thumbnail.jpeg>
</file>